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324" r:id="rId3"/>
    <p:sldId id="328" r:id="rId4"/>
    <p:sldId id="347" r:id="rId5"/>
    <p:sldId id="348" r:id="rId6"/>
    <p:sldId id="326" r:id="rId7"/>
    <p:sldId id="273" r:id="rId8"/>
    <p:sldId id="327" r:id="rId9"/>
    <p:sldId id="331" r:id="rId10"/>
    <p:sldId id="332" r:id="rId11"/>
    <p:sldId id="333" r:id="rId12"/>
    <p:sldId id="346" r:id="rId13"/>
    <p:sldId id="349" r:id="rId14"/>
    <p:sldId id="336" r:id="rId15"/>
    <p:sldId id="337" r:id="rId16"/>
    <p:sldId id="338" r:id="rId17"/>
    <p:sldId id="339" r:id="rId18"/>
    <p:sldId id="341" r:id="rId19"/>
    <p:sldId id="340" r:id="rId20"/>
    <p:sldId id="342" r:id="rId21"/>
    <p:sldId id="343" r:id="rId22"/>
    <p:sldId id="344" r:id="rId23"/>
    <p:sldId id="345" r:id="rId24"/>
    <p:sldId id="335" r:id="rId25"/>
    <p:sldId id="26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305"/>
    <a:srgbClr val="788B3B"/>
    <a:srgbClr val="213D5E"/>
    <a:srgbClr val="81C9E1"/>
    <a:srgbClr val="3D7F5B"/>
    <a:srgbClr val="9BBB58"/>
    <a:srgbClr val="DA9695"/>
    <a:srgbClr val="A2CE76"/>
    <a:srgbClr val="4AA743"/>
    <a:srgbClr val="4E8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2" autoAdjust="0"/>
    <p:restoredTop sz="96391" autoAdjust="0"/>
  </p:normalViewPr>
  <p:slideViewPr>
    <p:cSldViewPr snapToGrid="0">
      <p:cViewPr varScale="1">
        <p:scale>
          <a:sx n="65" d="100"/>
          <a:sy n="65" d="100"/>
        </p:scale>
        <p:origin x="48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9232A-D882-4A2B-8D72-F667704071E3}" type="datetimeFigureOut">
              <a:rPr lang="zh-CN" altLang="en-US" smtClean="0"/>
              <a:t>2021-12-28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17BD3-54FB-4CC7-8233-48A8CEFEF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6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78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019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258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460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262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9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注意：如何把生成的文件系统放在这些存储分区内，在后面课程会详细介绍。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103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82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0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910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11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905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557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349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761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0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40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03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10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630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此节课基于</a:t>
            </a:r>
            <a:r>
              <a:rPr lang="en-US" altLang="zh-CN" dirty="0" err="1"/>
              <a:t>busybox</a:t>
            </a:r>
            <a:r>
              <a:rPr lang="en-US" altLang="zh-CN" dirty="0"/>
              <a:t> 1.34.1 stable</a:t>
            </a:r>
            <a:r>
              <a:rPr lang="zh-CN" altLang="en-US" dirty="0"/>
              <a:t>稳定版</a:t>
            </a:r>
            <a:r>
              <a:rPr lang="en-US" altLang="zh-CN" dirty="0"/>
              <a:t> </a:t>
            </a:r>
            <a:r>
              <a:rPr lang="zh-CN" altLang="en-US" dirty="0"/>
              <a:t>  </a:t>
            </a:r>
            <a:r>
              <a:rPr lang="en-CA" altLang="zh-CN" dirty="0"/>
              <a:t>https://busybox.net/downloads/busybox-1.34.1.tar.bz2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6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此节课基于</a:t>
            </a:r>
            <a:r>
              <a:rPr lang="en-US" altLang="zh-CN" dirty="0" err="1"/>
              <a:t>busybox</a:t>
            </a:r>
            <a:r>
              <a:rPr lang="en-US" altLang="zh-CN" dirty="0"/>
              <a:t> 1.34.1 stable</a:t>
            </a:r>
            <a:r>
              <a:rPr lang="zh-CN" altLang="en-US" dirty="0"/>
              <a:t>稳定版</a:t>
            </a:r>
            <a:r>
              <a:rPr lang="en-US" altLang="zh-CN" dirty="0"/>
              <a:t> </a:t>
            </a:r>
            <a:r>
              <a:rPr lang="zh-CN" altLang="en-US" dirty="0"/>
              <a:t>  </a:t>
            </a:r>
            <a:r>
              <a:rPr lang="en-CA" altLang="zh-CN" dirty="0"/>
              <a:t>https://busybox.net/downloads/busybox-1.34.1.tar.bz2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513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68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4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85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1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6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7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tile tx="0" ty="0" sx="15000" sy="1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96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13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80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38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098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9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34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762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640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98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41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189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21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53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442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601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3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77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004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14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2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97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69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02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22954</TotalTime>
  <Words>88</Words>
  <Application>Microsoft Office PowerPoint</Application>
  <PresentationFormat>宽屏</PresentationFormat>
  <Paragraphs>26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世 玉轩</dc:creator>
  <cp:lastModifiedBy>黄 成</cp:lastModifiedBy>
  <cp:revision>530</cp:revision>
  <dcterms:created xsi:type="dcterms:W3CDTF">2021-10-07T01:51:32Z</dcterms:created>
  <dcterms:modified xsi:type="dcterms:W3CDTF">2021-12-28T11:28:49Z</dcterms:modified>
</cp:coreProperties>
</file>